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3"/>
  </p:notesMasterIdLst>
  <p:sldIdLst>
    <p:sldId id="260" r:id="rId2"/>
  </p:sldIdLst>
  <p:sldSz cx="8483600" cy="4813300"/>
  <p:notesSz cx="6858000" cy="9144000"/>
  <p:defaultTextStyle>
    <a:defPPr>
      <a:defRPr lang="en-US"/>
    </a:defPPr>
    <a:lvl1pPr marL="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348" autoAdjust="0"/>
    <p:restoredTop sz="95701" autoAdjust="0"/>
  </p:normalViewPr>
  <p:slideViewPr>
    <p:cSldViewPr>
      <p:cViewPr>
        <p:scale>
          <a:sx n="150" d="100"/>
          <a:sy n="150" d="100"/>
        </p:scale>
        <p:origin x="-882" y="-72"/>
      </p:cViewPr>
      <p:guideLst>
        <p:guide orient="horz" pos="1518"/>
        <p:guide pos="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FC782-87F7-4A95-884A-FD7079ED5E1B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85800"/>
            <a:ext cx="6042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6CE58-378A-4BD8-A974-15F1B702D9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4375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apps_intro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6CE58-378A-4BD8-A974-15F1B702D90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010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6273" y="1495246"/>
            <a:ext cx="7211059" cy="1031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2541" y="2727539"/>
            <a:ext cx="5938522" cy="12300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6147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551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50611" y="192757"/>
            <a:ext cx="1908811" cy="41069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4179" y="192757"/>
            <a:ext cx="5585037" cy="41069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791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225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149" y="3092992"/>
            <a:ext cx="7211059" cy="95597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149" y="2040084"/>
            <a:ext cx="7211059" cy="1052909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429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589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884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37179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71474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205769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40063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74358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028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418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250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922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1" y="1077421"/>
            <a:ext cx="3748397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81" y="1526443"/>
            <a:ext cx="3748397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09552" y="1077421"/>
            <a:ext cx="3749869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09552" y="1526443"/>
            <a:ext cx="3749869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854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044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69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81" y="191640"/>
            <a:ext cx="2791046" cy="81558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6854" y="191640"/>
            <a:ext cx="4742569" cy="410801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181" y="1007226"/>
            <a:ext cx="2791046" cy="3292432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0664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848" y="3369311"/>
            <a:ext cx="5090160" cy="39776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62848" y="430079"/>
            <a:ext cx="5090160" cy="2887981"/>
          </a:xfrm>
        </p:spPr>
        <p:txBody>
          <a:bodyPr/>
          <a:lstStyle>
            <a:lvl1pPr marL="0" indent="0">
              <a:buNone/>
              <a:defRPr sz="2500"/>
            </a:lvl1pPr>
            <a:lvl2pPr marL="342949" indent="0">
              <a:buNone/>
              <a:defRPr sz="2200"/>
            </a:lvl2pPr>
            <a:lvl3pPr marL="685896" indent="0">
              <a:buNone/>
              <a:defRPr sz="1900"/>
            </a:lvl3pPr>
            <a:lvl4pPr marL="1028845" indent="0">
              <a:buNone/>
              <a:defRPr sz="1600"/>
            </a:lvl4pPr>
            <a:lvl5pPr marL="1371794" indent="0">
              <a:buNone/>
              <a:defRPr sz="1600"/>
            </a:lvl5pPr>
            <a:lvl6pPr marL="1714744" indent="0">
              <a:buNone/>
              <a:defRPr sz="1600"/>
            </a:lvl6pPr>
            <a:lvl7pPr marL="2057690" indent="0">
              <a:buNone/>
              <a:defRPr sz="1600"/>
            </a:lvl7pPr>
            <a:lvl8pPr marL="2400639" indent="0">
              <a:buNone/>
              <a:defRPr sz="1600"/>
            </a:lvl8pPr>
            <a:lvl9pPr marL="2743588" indent="0">
              <a:buNone/>
              <a:defRPr sz="16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2848" y="3767077"/>
            <a:ext cx="5090160" cy="564895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221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183" y="192756"/>
            <a:ext cx="7635238" cy="802215"/>
          </a:xfrm>
          <a:prstGeom prst="rect">
            <a:avLst/>
          </a:prstGeom>
        </p:spPr>
        <p:txBody>
          <a:bodyPr vert="horz" lIns="68590" tIns="34294" rIns="68590" bIns="3429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3" y="1123104"/>
            <a:ext cx="7635238" cy="3176554"/>
          </a:xfrm>
          <a:prstGeom prst="rect">
            <a:avLst/>
          </a:prstGeom>
        </p:spPr>
        <p:txBody>
          <a:bodyPr vert="horz" lIns="68590" tIns="34294" rIns="68590" bIns="342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4183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F40D8-4FA5-4163-ADD0-7E9CAF564F54}" type="datetimeFigureOut">
              <a:rPr lang="en-IE" smtClean="0"/>
              <a:t>04/07/2013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8566" y="4461218"/>
            <a:ext cx="2686472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79916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420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96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10" indent="-257210" algn="l" defTabSz="6858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91" indent="-214344" algn="l" defTabSz="685896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70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320" indent="-171475" algn="l" defTabSz="685896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269" indent="-171475" algn="l" defTabSz="685896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21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6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114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063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96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45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9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4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9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3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88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/>
          </p:cNvSpPr>
          <p:nvPr/>
        </p:nvSpPr>
        <p:spPr>
          <a:xfrm>
            <a:off x="209352" y="246410"/>
            <a:ext cx="4680520" cy="3744416"/>
          </a:xfrm>
          <a:prstGeom prst="rect">
            <a:avLst/>
          </a:prstGeom>
        </p:spPr>
        <p:txBody>
          <a:bodyPr/>
          <a:lstStyle>
            <a:lvl1pPr marL="257210" indent="-257210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91" indent="-214344" algn="l" defTabSz="68589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370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320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269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215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165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114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063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150" u="sng" dirty="0" smtClean="0"/>
              <a:t>BCM Rectifier</a:t>
            </a:r>
          </a:p>
          <a:p>
            <a:pPr marL="0" indent="0" algn="just">
              <a:buNone/>
            </a:pPr>
            <a:r>
              <a:rPr lang="en-US" sz="1100" dirty="0" smtClean="0"/>
              <a:t>Using </a:t>
            </a:r>
            <a:r>
              <a:rPr lang="en-US" sz="1100" dirty="0"/>
              <a:t>the hard switching </a:t>
            </a:r>
            <a:r>
              <a:rPr lang="en-US" sz="1100" dirty="0" smtClean="0"/>
              <a:t>case of </a:t>
            </a:r>
            <a:r>
              <a:rPr lang="en-US" sz="1100" dirty="0"/>
              <a:t>the memristor, where the limits of the device are </a:t>
            </a:r>
            <a:r>
              <a:rPr lang="en-US" sz="1100" dirty="0" smtClean="0"/>
              <a:t>reached, a rectifier circuit can be built.</a:t>
            </a:r>
            <a:endParaRPr lang="en-US" sz="1100" dirty="0"/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r>
              <a:rPr lang="en-US" sz="1100" dirty="0"/>
              <a:t>This circuit is analogous to a simple rectifier circuit where a </a:t>
            </a:r>
            <a:r>
              <a:rPr lang="en-US" sz="1100" dirty="0" smtClean="0"/>
              <a:t>diode is </a:t>
            </a:r>
            <a:r>
              <a:rPr lang="en-US" sz="1100" dirty="0"/>
              <a:t>placed in series with resistor. In the case of an ideal diode, </a:t>
            </a:r>
            <a:r>
              <a:rPr lang="en-US" sz="1100" dirty="0" smtClean="0"/>
              <a:t>only when </a:t>
            </a:r>
            <a:r>
              <a:rPr lang="en-US" sz="1100" dirty="0"/>
              <a:t>the current is positive will there be a voltage drop across </a:t>
            </a:r>
            <a:r>
              <a:rPr lang="en-US" sz="1100" dirty="0" smtClean="0"/>
              <a:t>the resistor</a:t>
            </a:r>
            <a:r>
              <a:rPr lang="en-US" sz="1100" dirty="0" smtClean="0"/>
              <a:t>.</a:t>
            </a:r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r>
              <a:rPr lang="en-US" sz="1100" dirty="0"/>
              <a:t>Depending on </a:t>
            </a:r>
            <a:r>
              <a:rPr lang="en-US" sz="1100" dirty="0" smtClean="0"/>
              <a:t>the Ron </a:t>
            </a:r>
            <a:r>
              <a:rPr lang="en-US" sz="1100" dirty="0"/>
              <a:t>and </a:t>
            </a:r>
            <a:r>
              <a:rPr lang="en-US" sz="1100" dirty="0" smtClean="0"/>
              <a:t>Roff states </a:t>
            </a:r>
            <a:r>
              <a:rPr lang="en-US" sz="1100" dirty="0"/>
              <a:t>of the memristor and the resistor value</a:t>
            </a:r>
            <a:r>
              <a:rPr lang="en-US" sz="1100" dirty="0" smtClean="0"/>
              <a:t>, different </a:t>
            </a:r>
            <a:r>
              <a:rPr lang="en-US" sz="1100" dirty="0"/>
              <a:t>amounts of the input voltage can </a:t>
            </a:r>
            <a:r>
              <a:rPr lang="en-US" sz="1100" dirty="0" smtClean="0"/>
              <a:t>be passed </a:t>
            </a:r>
            <a:r>
              <a:rPr lang="en-US" sz="1100" dirty="0"/>
              <a:t>through to the output</a:t>
            </a:r>
            <a:r>
              <a:rPr lang="en-US" sz="1100" dirty="0" smtClean="0"/>
              <a:t>.</a:t>
            </a:r>
          </a:p>
          <a:p>
            <a:pPr marL="0" indent="0" algn="just">
              <a:buNone/>
            </a:pPr>
            <a:endParaRPr lang="en-US" sz="1100" dirty="0"/>
          </a:p>
          <a:p>
            <a:pPr marL="0" indent="0" algn="just">
              <a:buNone/>
            </a:pPr>
            <a:r>
              <a:rPr lang="en-US" sz="1100" dirty="0" smtClean="0"/>
              <a:t>By changing different parameters for the BCM model alterations can be made to how the signal is rectified.</a:t>
            </a:r>
          </a:p>
          <a:p>
            <a:pPr marL="0" indent="0" algn="just">
              <a:buNone/>
            </a:pPr>
            <a:r>
              <a:rPr lang="en-US" sz="1100" dirty="0" smtClean="0"/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5681960" y="1796058"/>
            <a:ext cx="23042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Figure 1: </a:t>
            </a:r>
            <a:r>
              <a:rPr lang="en-US" sz="1100" i="1" dirty="0" smtClean="0"/>
              <a:t>BCM </a:t>
            </a:r>
            <a:r>
              <a:rPr lang="en-US" sz="1100" i="1" dirty="0"/>
              <a:t>Rectifier</a:t>
            </a:r>
          </a:p>
          <a:p>
            <a:endParaRPr lang="en-GB" sz="1100" i="1" dirty="0"/>
          </a:p>
        </p:txBody>
      </p:sp>
      <p:pic>
        <p:nvPicPr>
          <p:cNvPr id="5" name="Picture 4" descr="rectifie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928" y="102394"/>
            <a:ext cx="2247155" cy="152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0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3140</TotalTime>
  <Words>126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 Carley</dc:creator>
  <cp:lastModifiedBy>Ray Carley</cp:lastModifiedBy>
  <cp:revision>65</cp:revision>
  <dcterms:created xsi:type="dcterms:W3CDTF">2013-02-26T01:20:57Z</dcterms:created>
  <dcterms:modified xsi:type="dcterms:W3CDTF">2013-07-03T23:58:15Z</dcterms:modified>
</cp:coreProperties>
</file>